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6" r:id="rId5"/>
    <p:sldId id="262" r:id="rId6"/>
    <p:sldId id="264" r:id="rId7"/>
    <p:sldId id="260" r:id="rId8"/>
    <p:sldId id="263" r:id="rId9"/>
    <p:sldId id="265" r:id="rId10"/>
    <p:sldId id="261" r:id="rId11"/>
    <p:sldId id="267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4388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450BF-FCC3-0841-A115-595B4B6E1D8E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9EC010-132B-504C-8CDA-59E5CF804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477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22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49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www.tremendous.com</a:t>
            </a:r>
            <a:r>
              <a:rPr lang="en-US" dirty="0"/>
              <a:t>/blog/</a:t>
            </a:r>
          </a:p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imgres?q</a:t>
            </a:r>
            <a:r>
              <a:rPr lang="en-US" dirty="0"/>
              <a:t>=</a:t>
            </a:r>
            <a:r>
              <a:rPr lang="en-US" dirty="0" err="1"/>
              <a:t>irb&amp;imgurl</a:t>
            </a:r>
            <a:r>
              <a:rPr lang="en-US" dirty="0"/>
              <a:t>=https%3A%2F%2Fwww.nsula.edu%2Fwp-content%2Fuploads%2FScreen-Shot-2022-09-01-at-11.16.17-AM.png&amp;imgrefurl=https%3A%2F%2Fwww.nsula.edu%2Fnsu-irb-announces-changes-updates%2F&amp;docid=ktE_eJUmjLq1NM&amp;tbnid=1F-_7zA2Um8I6M&amp;vet=12ahUKEwiMjsD4lKOKAxUYMVkFHWdrBKcQM3oECBgQAA..i&amp;w=4014&amp;h=1688&amp;hcb=2&amp;ved=2ahUKEwiMjsD4lKOKAxUYMVkFHWdrBKcQM3oECBgQAAwhat-is-an-irb-and-what-purpose-does-it-serv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26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www.esri.com</a:t>
            </a:r>
            <a:r>
              <a:rPr lang="en-US" dirty="0"/>
              <a:t>/about/newsroom/</a:t>
            </a:r>
            <a:r>
              <a:rPr lang="en-US" dirty="0" err="1"/>
              <a:t>arcuser</a:t>
            </a:r>
            <a:r>
              <a:rPr lang="en-US" dirty="0"/>
              <a:t>/5-reasons-to-use-survey123-for-arcgis/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485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www.investopedia.com</a:t>
            </a:r>
            <a:r>
              <a:rPr lang="en-US" dirty="0"/>
              <a:t>/terms/c/</a:t>
            </a:r>
            <a:r>
              <a:rPr lang="en-US" dirty="0" err="1"/>
              <a:t>crowdsourcing.asp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559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F03AC-D340-0F19-308D-473329DE1B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1C49CE-A21A-4E89-83AB-8FF06F330B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188406-B9B0-2BD2-C0DE-475B890C99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this? What are you doing when you click it? </a:t>
            </a:r>
            <a:r>
              <a:rPr lang="en-US" dirty="0" err="1"/>
              <a:t>recaptcha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19B065-27DA-4A04-406D-DFDA72B95A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959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www.webharvy.com</a:t>
            </a:r>
            <a:r>
              <a:rPr lang="en-US" dirty="0"/>
              <a:t>/articles/what-is-web-</a:t>
            </a:r>
            <a:r>
              <a:rPr lang="en-US" dirty="0" err="1"/>
              <a:t>scraping.html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56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B312E-4481-6DE4-0293-48614A760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3AFE5F-698A-36C8-C9BF-51164F5325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DD1A0C-CF27-97AE-3D2C-EB419CC979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www.webharvy.com</a:t>
            </a:r>
            <a:r>
              <a:rPr lang="en-US" dirty="0"/>
              <a:t>/articles/what-is-web-</a:t>
            </a:r>
            <a:r>
              <a:rPr lang="en-US" dirty="0" err="1"/>
              <a:t>scraping.html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59EB1-3B96-30F5-195E-0F2CC021B3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9EC010-132B-504C-8CDA-59E5CF8042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46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BF23-B19F-7B15-9358-B88443F67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DA9A3-C8EF-6E7F-4F95-69B42F2B34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40F28-2A60-1FD7-CDBF-E97D9EA94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26440-1F2E-DB4F-B28B-374BB0D4B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79D60-5592-CEC4-D26C-F35EBF96F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80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80F76-D14E-07A3-915E-B904DE9E8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F47AF5-19AD-44B1-F14B-B15E3019AE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CD445-70ED-7ED7-FD19-C6C5E9E5A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C1C3-2889-08D9-19F4-5F9C2AA81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493FD-4A5D-5ABB-936E-F240AB381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68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0743DF-24D6-632A-52E2-A071061EC3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D456AD-F1ED-1383-DB39-33D4046EAB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7D87C-A4F7-B262-923E-90EDD9340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37D4C-C9BD-9B71-A911-94EEC40D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45930-44B6-7628-9CF0-6C3ED123E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50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568269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A78AF-09B2-B823-7AE5-DF0784BBF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909B4-0D93-436A-D02C-3B4E0ADCA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9A9AF-5CD2-6761-7772-2F0A8CC13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E34B2-6EF2-ECCC-C370-25C292F5C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6EF96-A607-AFED-C368-C20BBE586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1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D80C3-6F48-891C-3187-E0E33661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06BB9-DE66-A273-F4EC-7315B8DAE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9D772-159E-D505-F971-AD148B5C2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BF2A0-E0F5-AA99-71B3-FFBF209D9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49D71-DB89-CC2A-296D-82844E1C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47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3F06-453D-EB39-8004-44AA505C8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2EA9A-8C03-5237-540B-425053D850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7D3B6-812A-E9DB-8568-530FA3933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1A9F2-A416-1E71-1362-67AD7F7C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7C9AF-A7AB-DF04-6CF5-1BB6338E3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B390A-E884-EF13-F20B-951D7DEF9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3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98400-103E-D076-895B-8393BC91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FDA3F-FB84-DC27-5623-7A2907E0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8DEB06-A768-EE23-741C-760A0C754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702D-C32E-A326-FA4C-C75CD96331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1F0C-715C-2A4D-7059-EF60CE94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B86999-FA31-EABA-EE8E-5787D4E7C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0E3E8-3E54-8243-E5C5-235EBB05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3E747E-FB2A-ADFF-380D-2EA4A674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5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71DA-1AC9-0551-3AC3-4FF681CCF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E5C8F-195B-B224-75DD-8E820430B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8378E-543E-5259-B444-D228615D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00D4B3-9673-1351-FADC-D3CAEA50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101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B7D33D-8EAF-FED3-3376-7CDF5C5DC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F43076-54E2-0073-73C1-9281D436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3098D-AA8D-D938-B7B1-B25E5C6D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0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32E2E-E778-D021-734D-7A05DA287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E0936-990E-A0D4-8028-4B1B7FE79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5EFBA-D41A-1484-53F1-557352080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A7585-4A63-A488-0F43-04E0F7811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3F648-7286-1526-5395-FEB701751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7FF71-D68E-D597-BCF6-0C2A1EC13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49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924CF-33D7-38B3-AD44-C2B59636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DFDDBC-D09D-965D-5CFE-EBCCD13C16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2EE60-5CBE-C881-5381-D0BAFAC14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FF6D6-E7D8-897A-722E-64D76AF0F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2548C-E2C3-058A-33E9-68870AE9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0E0676-575F-CC68-B80B-BC78AF14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4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23A94B-A59D-DFE1-F483-602A73507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8F3E6-3411-11BC-28F6-F269040B7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30802-E0DA-A2F5-1149-DDAD0A619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0BE67A-F089-334D-87AB-102B20234B0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3C53B-6991-5029-1F15-BF4C4B154D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95E28-47D0-DF5C-B4FA-DDFAE3407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AC2888-B738-4940-A744-BC2B207A8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96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8F88-CC00-A8C6-22A0-D32814755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40917"/>
            <a:ext cx="9144000" cy="1776166"/>
          </a:xfrm>
        </p:spPr>
        <p:txBody>
          <a:bodyPr>
            <a:normAutofit/>
          </a:bodyPr>
          <a:lstStyle/>
          <a:p>
            <a:r>
              <a:rPr lang="en-US" dirty="0"/>
              <a:t>Collection</a:t>
            </a:r>
            <a:br>
              <a:rPr lang="en-US" dirty="0"/>
            </a:br>
            <a:r>
              <a:rPr lang="en-US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3988986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4252D0-6496-CE95-0B6E-99A0F9FB7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Rectangle 2063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3F1F21-BB8B-7E93-9FED-49237F5CE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/>
              <a:t>How to Gather – Web Scraping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FCACF7B-CA60-27FF-F2CB-8A979B8D2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80769" y="2122241"/>
            <a:ext cx="7427413" cy="389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525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A675E6-21DE-E247-8F1A-F909077DA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9" name="Rectangle 2068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02F8C0-AB47-9E07-6048-1804F2BAE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to Gather – Web Scraping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4703782-CD60-E625-2081-405E11380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34" y="2513331"/>
            <a:ext cx="5828261" cy="364266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9B050A9-477F-0F4C-72D9-63C1F48D7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505" y="2513331"/>
            <a:ext cx="5828261" cy="364266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CFB14B8-D593-359A-2B1E-230DBE1B8D1F}"/>
              </a:ext>
            </a:extLst>
          </p:cNvPr>
          <p:cNvCxnSpPr>
            <a:cxnSpLocks/>
          </p:cNvCxnSpPr>
          <p:nvPr/>
        </p:nvCxnSpPr>
        <p:spPr>
          <a:xfrm>
            <a:off x="3870728" y="4572000"/>
            <a:ext cx="4277533" cy="0"/>
          </a:xfrm>
          <a:prstGeom prst="straightConnector1">
            <a:avLst/>
          </a:prstGeom>
          <a:ln w="1397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089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5F3C-679B-116E-0891-A55B08C02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on </a:t>
            </a:r>
            <a:r>
              <a:rPr lang="en-US" dirty="0" err="1"/>
              <a:t>webscraper.io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D4FF1-670F-40F4-52BA-4E391712C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Take them through scraping the Scholars' Lab website. </a:t>
            </a:r>
          </a:p>
          <a:p>
            <a:r>
              <a:rPr lang="en-US" dirty="0"/>
              <a:t>Show them how to export a webpage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841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76853-976C-9769-89EC-B079693C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Gathering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82B6D-6AF7-F465-2311-EDCD94896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gather</a:t>
            </a:r>
          </a:p>
          <a:p>
            <a:r>
              <a:rPr lang="en-US" dirty="0"/>
              <a:t>How to gather</a:t>
            </a:r>
          </a:p>
          <a:p>
            <a:r>
              <a:rPr lang="en-US" dirty="0"/>
              <a:t>Ways to do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302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BBE7B-E94F-5309-1AA7-F86343DA8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Gather?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2EFB2-2C9F-0A6E-BD31-447418FB9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704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0AFDB-6308-4DFB-9E0D-97054D747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1C94C-2ADC-70D2-90EB-1B2CCD0CF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Gather?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87246-DB94-B88A-0658-01F189576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being done!</a:t>
            </a:r>
          </a:p>
          <a:p>
            <a:r>
              <a:rPr lang="en-US" dirty="0"/>
              <a:t>Make the world better</a:t>
            </a:r>
          </a:p>
          <a:p>
            <a:r>
              <a:rPr lang="en-US" dirty="0"/>
              <a:t>Make something you care about last</a:t>
            </a:r>
          </a:p>
          <a:p>
            <a:r>
              <a:rPr lang="en-US" dirty="0"/>
              <a:t>Because otherwise someone else will do it instead/in spite of you</a:t>
            </a:r>
          </a:p>
        </p:txBody>
      </p:sp>
    </p:spTree>
    <p:extLst>
      <p:ext uri="{BB962C8B-B14F-4D97-AF65-F5344CB8AC3E}">
        <p14:creationId xmlns:p14="http://schemas.microsoft.com/office/powerpoint/2010/main" val="575902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28E9E-F391-EBB1-9E5C-4D61EC8ED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80C47-6A6A-5346-026B-4681D56D2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Gather – Passively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19CE93-1340-55CE-55E7-FD0CBAFD4AB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1535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71045D-7848-D6B5-95E9-A15EA0230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28FEB-08E7-2D44-774F-9E7C681F5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How to Gather - Ethics</a:t>
            </a:r>
          </a:p>
        </p:txBody>
      </p:sp>
      <p:pic>
        <p:nvPicPr>
          <p:cNvPr id="2052" name="Picture 4" descr="When you need an IRB: for social and behavioral research, biomedical research, and research involving identifiable private information.">
            <a:extLst>
              <a:ext uri="{FF2B5EF4-FFF2-40B4-BE49-F238E27FC236}">
                <a16:creationId xmlns:a16="http://schemas.microsoft.com/office/drawing/2014/main" id="{C89181BD-989A-EE03-D409-A65FED6A5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1234" y="2810658"/>
            <a:ext cx="5828261" cy="282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B14C696-2BD6-E356-FD16-99B855622A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82505" y="3000076"/>
            <a:ext cx="5828261" cy="2447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021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41DB9-6DAB-4212-41D8-FAA2B060F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dirty="0"/>
              <a:t>Ways to Gather - Individually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194066-4046-096A-E8AB-891C69B5E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r>
              <a:rPr lang="en-US" sz="2000" dirty="0"/>
              <a:t>Survey 123 (at right)</a:t>
            </a:r>
          </a:p>
          <a:p>
            <a:r>
              <a:rPr lang="en-US" sz="2000" dirty="0"/>
              <a:t>Google forms</a:t>
            </a:r>
          </a:p>
          <a:p>
            <a:pPr lvl="1"/>
            <a:r>
              <a:rPr lang="en-US" sz="1600" dirty="0"/>
              <a:t>Can pull directly into spreadsheet</a:t>
            </a:r>
          </a:p>
          <a:p>
            <a:r>
              <a:rPr lang="en-US" sz="2000" dirty="0"/>
              <a:t>Direct interviews</a:t>
            </a:r>
          </a:p>
          <a:p>
            <a:r>
              <a:rPr lang="en-US" sz="2000" dirty="0"/>
              <a:t>Best practice is to compensate subjects</a:t>
            </a:r>
          </a:p>
          <a:p>
            <a:endParaRPr 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025D5A-1CC7-D18A-86AA-1567694C0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5" r="1149" b="1"/>
          <a:stretch/>
        </p:blipFill>
        <p:spPr bwMode="auto">
          <a:xfrm>
            <a:off x="5183500" y="1904282"/>
            <a:ext cx="6170299" cy="422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5049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A4782B-AF29-FBC8-DEBA-39F268F95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70416-A00F-1CD0-BD36-74CAD08D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Ways to Gather - Crowdsourcing</a:t>
            </a:r>
          </a:p>
        </p:txBody>
      </p:sp>
      <p:pic>
        <p:nvPicPr>
          <p:cNvPr id="3074" name="Picture 2" descr="Crowdsourcing">
            <a:extLst>
              <a:ext uri="{FF2B5EF4-FFF2-40B4-BE49-F238E27FC236}">
                <a16:creationId xmlns:a16="http://schemas.microsoft.com/office/drawing/2014/main" id="{42A0259D-ADA4-DA79-A3AE-AC765BC7A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1234" y="2367625"/>
            <a:ext cx="5828261" cy="393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6" descr="A screenshot of a website&#10;&#10;Description automatically generated">
            <a:extLst>
              <a:ext uri="{FF2B5EF4-FFF2-40B4-BE49-F238E27FC236}">
                <a16:creationId xmlns:a16="http://schemas.microsoft.com/office/drawing/2014/main" id="{0BC7D84A-F30C-94D4-89E7-7A9DA9CE25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82505" y="2513331"/>
            <a:ext cx="5828261" cy="364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4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59C9B6-FFE6-B683-4D3A-D27643834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56FD66C9-991B-3A9B-60B8-5137319B4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58816-7451-EC82-0A36-C4A90A6A7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7CE6F83-8CE5-F04A-85A2-B2A69EAC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Examples of reCAPTCHA V3">
            <a:extLst>
              <a:ext uri="{FF2B5EF4-FFF2-40B4-BE49-F238E27FC236}">
                <a16:creationId xmlns:a16="http://schemas.microsoft.com/office/drawing/2014/main" id="{CF07F091-CFC3-16E3-D691-72231E6A9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9425"/>
            <a:ext cx="12192000" cy="589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681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303</Words>
  <Application>Microsoft Macintosh PowerPoint</Application>
  <PresentationFormat>Widescreen</PresentationFormat>
  <Paragraphs>42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Collection Week 4</vt:lpstr>
      <vt:lpstr>On Gathering</vt:lpstr>
      <vt:lpstr>Why Gather?</vt:lpstr>
      <vt:lpstr>Why Gather?</vt:lpstr>
      <vt:lpstr>How to Gather – Passively</vt:lpstr>
      <vt:lpstr>How to Gather - Ethics</vt:lpstr>
      <vt:lpstr>Ways to Gather - Individually</vt:lpstr>
      <vt:lpstr>Ways to Gather - Crowdsourcing</vt:lpstr>
      <vt:lpstr>PowerPoint Presentation</vt:lpstr>
      <vt:lpstr>How to Gather – Web Scraping</vt:lpstr>
      <vt:lpstr>How to Gather – Web Scraping</vt:lpstr>
      <vt:lpstr>Workshop on webscraper.io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Walsh, Brandon M (bmw9t)</dc:creator>
  <cp:lastModifiedBy>Walsh, Brandon M (bmw9t)</cp:lastModifiedBy>
  <cp:revision>94</cp:revision>
  <dcterms:created xsi:type="dcterms:W3CDTF">2024-12-10T15:14:51Z</dcterms:created>
  <dcterms:modified xsi:type="dcterms:W3CDTF">2024-12-13T14:35:02Z</dcterms:modified>
</cp:coreProperties>
</file>

<file path=docProps/thumbnail.jpeg>
</file>